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38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82ECE-3A8D-F04C-B19B-C63E26713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DF897C-F850-FB43-9F24-1CEDF6D00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1FACA-6FFB-E149-A91E-31482A72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06DAD-B7C9-2C4F-9DEE-F3211228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A4F80-751C-8F4F-B3B7-814EDD4C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75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A57E4-5F65-E34E-967E-879A62B5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8FB990-EFAB-8241-9237-2B4FFE964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A99C6-73D0-EB4C-AF85-864C7117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F38352-9B75-A84C-847E-21952D5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11942-9F28-174D-8EA6-AC5C9974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93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1158CF-232B-E74D-BC36-152128753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B938C7-03FD-CF43-9DA8-D387B6AC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AB5376-7888-1A4D-93E5-FE33564B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2392E4-F279-F641-ACCF-ABD95F3E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51E40-6B6D-BE46-925F-91CD7FF8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5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36E38-508A-F448-9746-E25107A3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BB68D3-AB50-6A48-85CB-9BFFC52F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EF8DD2-D270-0C43-8A6C-5015DFF6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96C48-7A8B-DB47-9EB4-9496F4DC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42EE20-1211-BB40-BB46-B2CD4A05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30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FA0FD-362F-F846-A08E-FFD6D916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F5C246-4A07-B145-929E-F79CA5B4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982845-8A1E-0C4C-8923-7BB4034E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CDF584-96F3-754A-BE9B-B44A4B8C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24541B-359B-7744-B974-5EFBFC5C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2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6FCB9-2BE4-374A-91E7-FBEB211E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1688F-2871-BD4E-B6DA-F0C2C8F02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27F44C-D9F7-1542-85F4-26D0C1240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491465-D2A9-ED47-8FB8-5C554C3B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F5B309-5699-A543-B265-BD350595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F7885-C082-8540-BE39-64F27F30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71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53C12-07B2-204B-AC83-58574849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2B3B31-401E-9144-A6D6-7C0B9FA2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37AB82-2204-1046-A571-21691ABD7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07C6F6-8F43-7A4A-8BEF-FAC598B27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57E992-EB48-5740-98C6-3AF81DC17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E9C3E3-4F86-EA47-914F-29C083BA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6CF3DC-CA82-5244-8A41-C4BF0631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5925F2-300C-0A4A-9CF5-9F5305EA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95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1CB7B-410F-8148-950D-955DBCBE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36F877-8B90-6349-B270-027B894C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63E92A-0C2C-2443-851D-92221D43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6ECDE1-0220-2D4F-847F-CC2F1DE1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0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3CB37-8EC6-D24C-BE69-2799433F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65C0CD-FE75-ED40-BFF0-19DEFF9B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23CDC0-A53C-294D-B454-6CB4A01D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3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9EB8D-E684-7E44-A53F-CB65603E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4753F-8D2A-8F45-96C0-9AE74382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FFC03F-A777-7543-A26E-8B6BB298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E9707E-A366-284C-B21A-DE325737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27A356-3CD9-744E-831E-055EAA2D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E9CC07-5501-F54B-89D3-84B7819C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54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1B573-C8B6-2F43-8113-A13F378E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792D8D-EB02-6B40-9C3D-A9976D271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DB297A-7E33-A040-B571-E4F438F91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219B57-EBCE-A741-99BB-43EA481E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976B7E-CCE3-7A4F-9F0D-3D39A603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76281-2F17-5144-A13A-71364BE1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07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B0B6E9-66BC-CC49-9F0B-5922DC1A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B0457B-3504-D041-91D0-67A7E39C3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374809-0893-F24F-86D6-98463C46F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8F1B-2F9A-8E42-A381-24F788CFCDCE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49EFC0-C77E-FA4E-9971-A97BBC327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3BFF61-7345-6746-B068-2F375795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0A0D-A86B-5947-B6F4-1F986D8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9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A4B8FF-1B53-8945-9B0D-925A33296320}"/>
              </a:ext>
            </a:extLst>
          </p:cNvPr>
          <p:cNvSpPr txBox="1"/>
          <p:nvPr/>
        </p:nvSpPr>
        <p:spPr>
          <a:xfrm>
            <a:off x="659423" y="74212"/>
            <a:ext cx="9275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Vous avez entre 17,5 et 30 ans, avec ou sans diplômes/expériences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Venez découvrir nos offres d’emploi et le parcours du recrutement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A4B8FF-1B53-8945-9B0D-925A33296320}"/>
              </a:ext>
            </a:extLst>
          </p:cNvPr>
          <p:cNvSpPr txBox="1"/>
          <p:nvPr/>
        </p:nvSpPr>
        <p:spPr>
          <a:xfrm>
            <a:off x="457200" y="1776860"/>
            <a:ext cx="927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 conseiller de l’Armée de Terre répondra à toutes vos questions !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C:\Users\a.kramer\AppData\Local\Microsoft\Windows\Temporary Internet Files\Content.Outlook\A5U8UWYE\Screenshot_20211008_092448_com.instagram.androi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931" r="-370" b="40350"/>
          <a:stretch/>
        </p:blipFill>
        <p:spPr bwMode="auto">
          <a:xfrm>
            <a:off x="-1" y="5767754"/>
            <a:ext cx="12256477" cy="1090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C:\Users\a.kramer\AppData\Local\Microsoft\Windows\Temporary Internet Files\Content.Outlook\A5U8UWYE\Screenshot_20211007_183654_com.whatsapp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58071" r="44074" b="17543"/>
          <a:stretch/>
        </p:blipFill>
        <p:spPr bwMode="auto">
          <a:xfrm>
            <a:off x="4356589" y="3053852"/>
            <a:ext cx="1881554" cy="1582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25915" y="2838535"/>
            <a:ext cx="7183316" cy="241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fr-FR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CIRFA BOURG EN BRESSE</a:t>
            </a:r>
          </a:p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fr-FR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8A BOULEVARD MARECHAL LECLERC</a:t>
            </a:r>
          </a:p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fr-FR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01000 BOURG EN BRESSE</a:t>
            </a:r>
          </a:p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fr-FR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</a:t>
            </a:r>
            <a:r>
              <a:rPr lang="fr-FR" b="1" kern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04 </a:t>
            </a:r>
            <a:r>
              <a:rPr lang="fr-FR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74 32 19 19</a:t>
            </a:r>
          </a:p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fr-FR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SMS : 07 72 26 46 </a:t>
            </a:r>
            <a:r>
              <a:rPr lang="fr-FR" b="1" kern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78</a:t>
            </a:r>
          </a:p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fr-FR" b="1" kern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Mail: cirfa-terre-bourg-en-bresse.accueil.fct@intradef.gouv.fr</a:t>
            </a:r>
            <a:endParaRPr lang="fr-FR" b="1" kern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Image 10" descr="35e Régiment d'infanterie | Sengager.f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32" y="1608116"/>
            <a:ext cx="1645920" cy="132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armee-de-terre-recrute-combattant-infanteri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" y="3845159"/>
            <a:ext cx="3429791" cy="190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7410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63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Djamal-Edine I.</dc:creator>
  <cp:lastModifiedBy>KRAMER Amélie CCH1</cp:lastModifiedBy>
  <cp:revision>11</cp:revision>
  <cp:lastPrinted>2021-10-08T08:20:31Z</cp:lastPrinted>
  <dcterms:created xsi:type="dcterms:W3CDTF">2020-05-12T07:58:36Z</dcterms:created>
  <dcterms:modified xsi:type="dcterms:W3CDTF">2023-04-27T14:24:42Z</dcterms:modified>
</cp:coreProperties>
</file>